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Presenting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work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42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we 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18509"/>
            <a:ext cx="8534400" cy="3615267"/>
          </a:xfrm>
        </p:spPr>
        <p:txBody>
          <a:bodyPr/>
          <a:lstStyle/>
          <a:p>
            <a:r>
              <a:rPr lang="nl-NL" dirty="0"/>
              <a:t>Set up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endParaRPr lang="nl-NL" dirty="0"/>
          </a:p>
          <a:p>
            <a:r>
              <a:rPr lang="nl-NL" dirty="0"/>
              <a:t>Present</a:t>
            </a:r>
          </a:p>
          <a:p>
            <a:r>
              <a:rPr lang="nl-NL" dirty="0"/>
              <a:t>Feedback</a:t>
            </a:r>
          </a:p>
          <a:p>
            <a:r>
              <a:rPr lang="nl-NL" dirty="0"/>
              <a:t>Look back at </a:t>
            </a:r>
            <a:r>
              <a:rPr lang="nl-NL" dirty="0" err="1"/>
              <a:t>all</a:t>
            </a:r>
            <a:r>
              <a:rPr lang="nl-NL" dirty="0"/>
              <a:t> classes</a:t>
            </a:r>
          </a:p>
        </p:txBody>
      </p:sp>
    </p:spTree>
    <p:extLst>
      <p:ext uri="{BB962C8B-B14F-4D97-AF65-F5344CB8AC3E}">
        <p14:creationId xmlns:p14="http://schemas.microsoft.com/office/powerpoint/2010/main" val="401097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nl-NL" dirty="0"/>
              <a:t>Set up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18509"/>
            <a:ext cx="8534400" cy="3615267"/>
          </a:xfrm>
        </p:spPr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r>
              <a:rPr lang="nl-NL" dirty="0"/>
              <a:t>?</a:t>
            </a:r>
          </a:p>
          <a:p>
            <a:r>
              <a:rPr lang="nl-NL" dirty="0"/>
              <a:t>- A </a:t>
            </a:r>
            <a:r>
              <a:rPr lang="nl-NL" dirty="0" err="1"/>
              <a:t>table</a:t>
            </a:r>
            <a:r>
              <a:rPr lang="nl-NL" dirty="0"/>
              <a:t>?</a:t>
            </a:r>
          </a:p>
          <a:p>
            <a:r>
              <a:rPr lang="nl-NL" dirty="0"/>
              <a:t>- A computer or laptop?</a:t>
            </a:r>
          </a:p>
          <a:p>
            <a:r>
              <a:rPr lang="nl-NL" dirty="0"/>
              <a:t>- A </a:t>
            </a:r>
            <a:r>
              <a:rPr lang="nl-NL" dirty="0" err="1"/>
              <a:t>wall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779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872836"/>
            <a:ext cx="8534400" cy="1507067"/>
          </a:xfrm>
        </p:spPr>
        <p:txBody>
          <a:bodyPr/>
          <a:lstStyle/>
          <a:p>
            <a:pPr algn="ctr"/>
            <a:r>
              <a:rPr lang="nl-NL" dirty="0" err="1"/>
              <a:t>Let’s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19" y="2503488"/>
            <a:ext cx="6481205" cy="3616325"/>
          </a:xfrm>
        </p:spPr>
      </p:pic>
    </p:spTree>
    <p:extLst>
      <p:ext uri="{BB962C8B-B14F-4D97-AF65-F5344CB8AC3E}">
        <p14:creationId xmlns:p14="http://schemas.microsoft.com/office/powerpoint/2010/main" val="347273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/>
              <a:t>How </a:t>
            </a:r>
            <a:r>
              <a:rPr lang="nl-NL" dirty="0" err="1"/>
              <a:t>were</a:t>
            </a:r>
            <a:r>
              <a:rPr lang="nl-NL" dirty="0"/>
              <a:t> the </a:t>
            </a:r>
            <a:r>
              <a:rPr lang="nl-NL" dirty="0" err="1"/>
              <a:t>presentations</a:t>
            </a:r>
            <a:r>
              <a:rPr lang="nl-NL" dirty="0"/>
              <a:t>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18509"/>
            <a:ext cx="8534400" cy="3615267"/>
          </a:xfrm>
        </p:spPr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like</a:t>
            </a:r>
            <a:r>
              <a:rPr lang="nl-NL" dirty="0"/>
              <a:t>?</a:t>
            </a:r>
          </a:p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could</a:t>
            </a:r>
            <a:r>
              <a:rPr lang="nl-NL" dirty="0"/>
              <a:t> have </a:t>
            </a:r>
            <a:r>
              <a:rPr lang="nl-NL" dirty="0" err="1"/>
              <a:t>gone</a:t>
            </a:r>
            <a:r>
              <a:rPr lang="nl-NL" dirty="0"/>
              <a:t> </a:t>
            </a:r>
            <a:r>
              <a:rPr lang="nl-NL" dirty="0" err="1"/>
              <a:t>better</a:t>
            </a:r>
            <a:r>
              <a:rPr lang="nl-NL" dirty="0"/>
              <a:t>?</a:t>
            </a:r>
          </a:p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said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looked</a:t>
            </a:r>
            <a:r>
              <a:rPr lang="nl-NL" dirty="0"/>
              <a:t>?</a:t>
            </a:r>
          </a:p>
          <a:p>
            <a:r>
              <a:rPr lang="nl-NL" dirty="0"/>
              <a:t>How was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presented</a:t>
            </a:r>
            <a:r>
              <a:rPr lang="nl-NL" dirty="0"/>
              <a:t>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825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err="1"/>
              <a:t>Looking</a:t>
            </a:r>
            <a:r>
              <a:rPr lang="nl-NL" dirty="0"/>
              <a:t> back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18509"/>
            <a:ext cx="8534400" cy="3615267"/>
          </a:xfrm>
        </p:spPr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were</a:t>
            </a:r>
            <a:r>
              <a:rPr lang="nl-NL" dirty="0"/>
              <a:t> the </a:t>
            </a:r>
            <a:r>
              <a:rPr lang="nl-NL" dirty="0" err="1"/>
              <a:t>lessons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?</a:t>
            </a:r>
          </a:p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learn</a:t>
            </a:r>
            <a:r>
              <a:rPr lang="nl-NL" dirty="0"/>
              <a:t>?</a:t>
            </a:r>
          </a:p>
          <a:p>
            <a:r>
              <a:rPr lang="nl-NL" dirty="0"/>
              <a:t>How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like</a:t>
            </a:r>
            <a:r>
              <a:rPr lang="nl-NL" dirty="0"/>
              <a:t> the </a:t>
            </a:r>
            <a:r>
              <a:rPr lang="nl-NL" dirty="0" err="1"/>
              <a:t>assignments</a:t>
            </a:r>
            <a:r>
              <a:rPr lang="nl-NL" dirty="0"/>
              <a:t>?</a:t>
            </a:r>
          </a:p>
          <a:p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 was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favorite</a:t>
            </a:r>
            <a:r>
              <a:rPr lang="nl-NL" dirty="0"/>
              <a:t>?</a:t>
            </a:r>
          </a:p>
          <a:p>
            <a:r>
              <a:rPr lang="nl-NL" dirty="0"/>
              <a:t>How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like</a:t>
            </a:r>
            <a:r>
              <a:rPr lang="nl-NL" dirty="0"/>
              <a:t> the </a:t>
            </a:r>
            <a:r>
              <a:rPr lang="nl-NL" dirty="0" err="1"/>
              <a:t>final</a:t>
            </a:r>
            <a:r>
              <a:rPr lang="nl-NL" dirty="0"/>
              <a:t> </a:t>
            </a:r>
            <a:r>
              <a:rPr lang="nl-NL" dirty="0" err="1"/>
              <a:t>task</a:t>
            </a:r>
            <a:r>
              <a:rPr lang="nl-NL" dirty="0"/>
              <a:t>?</a:t>
            </a:r>
          </a:p>
          <a:p>
            <a:r>
              <a:rPr lang="nl-NL" dirty="0" err="1"/>
              <a:t>Would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have </a:t>
            </a:r>
            <a:r>
              <a:rPr lang="nl-NL" dirty="0" err="1"/>
              <a:t>like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something</a:t>
            </a:r>
            <a:r>
              <a:rPr lang="nl-NL" dirty="0"/>
              <a:t> was different?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535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955964"/>
            <a:ext cx="8534400" cy="150706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593" y="1709497"/>
            <a:ext cx="6429022" cy="3616325"/>
          </a:xfrm>
        </p:spPr>
      </p:pic>
    </p:spTree>
    <p:extLst>
      <p:ext uri="{BB962C8B-B14F-4D97-AF65-F5344CB8AC3E}">
        <p14:creationId xmlns:p14="http://schemas.microsoft.com/office/powerpoint/2010/main" val="19373261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185</TotalTime>
  <Words>123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Segment</vt:lpstr>
      <vt:lpstr>Presenting your work</vt:lpstr>
      <vt:lpstr>What will we do</vt:lpstr>
      <vt:lpstr>Set up and prepare your presentation </vt:lpstr>
      <vt:lpstr>Let’s</vt:lpstr>
      <vt:lpstr>How were the presentations? </vt:lpstr>
      <vt:lpstr>Looking back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Daan Smit</dc:creator>
  <cp:lastModifiedBy>Yitzhak Tysoe</cp:lastModifiedBy>
  <cp:revision>5</cp:revision>
  <dcterms:created xsi:type="dcterms:W3CDTF">2019-11-06T09:55:24Z</dcterms:created>
  <dcterms:modified xsi:type="dcterms:W3CDTF">2019-11-08T13:35:17Z</dcterms:modified>
</cp:coreProperties>
</file>